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57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658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Рамка 8"/>
          <p:cNvSpPr/>
          <p:nvPr userDrawn="1"/>
        </p:nvSpPr>
        <p:spPr>
          <a:xfrm>
            <a:off x="107504" y="123478"/>
            <a:ext cx="8928992" cy="4896000"/>
          </a:xfrm>
          <a:prstGeom prst="frame">
            <a:avLst>
              <a:gd name="adj1" fmla="val 148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Рамка 9"/>
          <p:cNvSpPr/>
          <p:nvPr userDrawn="1"/>
        </p:nvSpPr>
        <p:spPr>
          <a:xfrm>
            <a:off x="251520" y="267494"/>
            <a:ext cx="8640960" cy="4608512"/>
          </a:xfrm>
          <a:prstGeom prst="frame">
            <a:avLst>
              <a:gd name="adj1" fmla="val 1953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мка 10"/>
          <p:cNvSpPr/>
          <p:nvPr userDrawn="1"/>
        </p:nvSpPr>
        <p:spPr>
          <a:xfrm>
            <a:off x="417240" y="411510"/>
            <a:ext cx="8331224" cy="4320480"/>
          </a:xfrm>
          <a:prstGeom prst="frame">
            <a:avLst>
              <a:gd name="adj1" fmla="val 216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2290" name="Picture 2" descr="https://catherineasquithgallery.com/uploads/posts/2021-02/1613581202_34-p-fon-dlya-prezentatsii-po-pdd-34.png"/>
          <p:cNvPicPr>
            <a:picLocks noChangeAspect="1" noChangeArrowheads="1"/>
          </p:cNvPicPr>
          <p:nvPr userDrawn="1"/>
        </p:nvPicPr>
        <p:blipFill>
          <a:blip r:embed="rId2" cstate="print"/>
          <a:srcRect l="1988" t="26029" r="4290" b="5071"/>
          <a:stretch>
            <a:fillRect/>
          </a:stretch>
        </p:blipFill>
        <p:spPr bwMode="auto">
          <a:xfrm>
            <a:off x="216480" y="-236561"/>
            <a:ext cx="8676000" cy="512167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 userDrawn="1"/>
        </p:nvSpPr>
        <p:spPr>
          <a:xfrm>
            <a:off x="611560" y="2859782"/>
            <a:ext cx="360040" cy="360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 userDrawn="1"/>
        </p:nvSpPr>
        <p:spPr>
          <a:xfrm>
            <a:off x="8028384" y="3291830"/>
            <a:ext cx="504056" cy="360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107504" y="123478"/>
            <a:ext cx="8928992" cy="4896000"/>
          </a:xfrm>
          <a:prstGeom prst="frame">
            <a:avLst>
              <a:gd name="adj1" fmla="val 148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Рамка 7"/>
          <p:cNvSpPr/>
          <p:nvPr userDrawn="1"/>
        </p:nvSpPr>
        <p:spPr>
          <a:xfrm>
            <a:off x="251520" y="267494"/>
            <a:ext cx="8640960" cy="4608512"/>
          </a:xfrm>
          <a:prstGeom prst="frame">
            <a:avLst>
              <a:gd name="adj1" fmla="val 1953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 userDrawn="1"/>
        </p:nvSpPr>
        <p:spPr>
          <a:xfrm>
            <a:off x="417240" y="411510"/>
            <a:ext cx="8331224" cy="4320480"/>
          </a:xfrm>
          <a:prstGeom prst="frame">
            <a:avLst>
              <a:gd name="adj1" fmla="val 216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42" name="Picture 2" descr="https://catherineasquithgallery.com/uploads/posts/2021-02/thumbs/1613581223_85-p-fon-dlya-prezentatsii-po-pdd-92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5807" t="10421" r="29439" b="9192"/>
          <a:stretch>
            <a:fillRect/>
          </a:stretch>
        </p:blipFill>
        <p:spPr bwMode="auto">
          <a:xfrm>
            <a:off x="179512" y="2303358"/>
            <a:ext cx="1440159" cy="2356624"/>
          </a:xfrm>
          <a:prstGeom prst="rect">
            <a:avLst/>
          </a:prstGeom>
          <a:noFill/>
        </p:spPr>
      </p:pic>
      <p:pic>
        <p:nvPicPr>
          <p:cNvPr id="10244" name="Picture 4" descr="https://catherineasquithgallery.com/uploads/posts/2021-02/thumbs/1613581249_110-p-fon-dlya-prezentatsii-po-pdd-118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2638" t="3410" r="12588" b="3912"/>
          <a:stretch>
            <a:fillRect/>
          </a:stretch>
        </p:blipFill>
        <p:spPr bwMode="auto">
          <a:xfrm flipH="1">
            <a:off x="7440046" y="2770533"/>
            <a:ext cx="1524442" cy="188944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107504" y="123478"/>
            <a:ext cx="8928992" cy="4896000"/>
          </a:xfrm>
          <a:prstGeom prst="frame">
            <a:avLst>
              <a:gd name="adj1" fmla="val 148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Рамка 7"/>
          <p:cNvSpPr/>
          <p:nvPr userDrawn="1"/>
        </p:nvSpPr>
        <p:spPr>
          <a:xfrm>
            <a:off x="251520" y="267494"/>
            <a:ext cx="8640960" cy="4608512"/>
          </a:xfrm>
          <a:prstGeom prst="frame">
            <a:avLst>
              <a:gd name="adj1" fmla="val 1953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 userDrawn="1"/>
        </p:nvSpPr>
        <p:spPr>
          <a:xfrm>
            <a:off x="417240" y="411510"/>
            <a:ext cx="8331224" cy="4320480"/>
          </a:xfrm>
          <a:prstGeom prst="frame">
            <a:avLst>
              <a:gd name="adj1" fmla="val 216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4F32B-F5CF-4466-90AE-6EB18BAB820C}" type="datetimeFigureOut">
              <a:rPr lang="ru-RU" smtClean="0"/>
              <a:pPr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83706-E305-4466-8C0D-40DB41A080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3.wav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atherineasquithgallery.com/uploads/posts/2021-02/1613581223_85-p-fon-dlya-prezentatsii-po-pdd-92.jpg" TargetMode="External"/><Relationship Id="rId2" Type="http://schemas.openxmlformats.org/officeDocument/2006/relationships/hyperlink" Target="https://catherineasquithgallery.com/uploads/posts/2021-02/1613581202_34-p-fon-dlya-prezentatsii-po-pdd-34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klad.freeimg.ru/rsynced_images/road-signs-151608_1280.png" TargetMode="External"/><Relationship Id="rId5" Type="http://schemas.openxmlformats.org/officeDocument/2006/relationships/hyperlink" Target="https://ds05.infourok.ru/uploads/ex/0f20/0003cc27-187673c2/hello_html_7519bf24.png" TargetMode="External"/><Relationship Id="rId4" Type="http://schemas.openxmlformats.org/officeDocument/2006/relationships/hyperlink" Target="https://catherineasquithgallery.com/uploads/posts/2021-02/thumbs/1613581249_110-p-fon-dlya-prezentatsii-po-pdd-118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www.schoolage.ru/uploads/users/84/245/hPQFbcNK_400x4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555526"/>
            <a:ext cx="504056" cy="504056"/>
          </a:xfrm>
          <a:prstGeom prst="rect">
            <a:avLst/>
          </a:prstGeom>
          <a:noFill/>
        </p:spPr>
      </p:pic>
      <p:pic>
        <p:nvPicPr>
          <p:cNvPr id="6" name="Picture 2" descr="https://x-lines.ru/letters/i/cyrillicdreamy/1129/a44119/30/1/4ncpbxqtomemmwcy4napbqstomemtwf14n67bcgtthopbcsozdemiwcn4n9pdygozdem5wf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057671"/>
            <a:ext cx="3316728" cy="324000"/>
          </a:xfrm>
          <a:prstGeom prst="rect">
            <a:avLst/>
          </a:prstGeom>
          <a:noFill/>
        </p:spPr>
      </p:pic>
      <p:pic>
        <p:nvPicPr>
          <p:cNvPr id="2050" name="Picture 2" descr="https://x-lines.ru/letters/i/cyrillicdreamy/1255/dc2127/50/1/4nepbf6o18ek8wr44ne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82536" y="1671702"/>
            <a:ext cx="1381352" cy="468000"/>
          </a:xfrm>
          <a:prstGeom prst="rect">
            <a:avLst/>
          </a:prstGeom>
          <a:noFill/>
        </p:spPr>
      </p:pic>
      <p:pic>
        <p:nvPicPr>
          <p:cNvPr id="2052" name="Picture 4" descr="https://x-lines.ru/letters/i/cyrillicdreamy/1107/ede70c/40/1/4nkpb8sowdej7wrs4nq7b8so1xejh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052" y="2139750"/>
            <a:ext cx="1727996" cy="432000"/>
          </a:xfrm>
          <a:prstGeom prst="rect">
            <a:avLst/>
          </a:prstGeom>
          <a:noFill/>
        </p:spPr>
      </p:pic>
      <p:pic>
        <p:nvPicPr>
          <p:cNvPr id="2054" name="Picture 6" descr="https://x-lines.ru/letters/i/cyrillicdreamy/1107/51b749/40/1/4nkpbrsoudejpwri4nq7bggoih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2730" y="2643806"/>
            <a:ext cx="1589430" cy="432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915816" y="1779662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красный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3628" y="483518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Какой цвет среднего окошка светофора?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2643758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жёлтый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3507854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зелёный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Блок-схема: знак завершения 14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Блок-схема: знак завершения 15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2915816" y="1779662"/>
            <a:ext cx="3384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на тротуаре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3628" y="483518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Где рекомендуют кататься на роликовых коньках?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3507854"/>
            <a:ext cx="3384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на специальных площадках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2643758"/>
            <a:ext cx="3384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на проезжей части дороги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Блок-схема: знак завершения 8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23628" y="483518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Место пересечения дорог и улиц, называется: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1779662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перекрёсток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2643758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тротуар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3507854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переход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Блок-схема: знак завершения 8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6024" y="483518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Я хочу спросить про знак, нарисован знак вот так: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в треугольнике ребята со всех ног бегут куда-то.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2643758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«Осторожно, дети!»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1779662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«Беговая дорожка»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3507854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«Бегать запрещено»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Блок-схема: знак завершения 8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8351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Шли с прогулки мы домой, видим знак у мостовой: синий круг, велосипед, ничего другого нет.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1779662"/>
            <a:ext cx="3996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«Велосипедная дорожка»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2643758"/>
            <a:ext cx="3996000" cy="540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«Движение на велосипедах запрещено»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3507854"/>
            <a:ext cx="3996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«Конец велосипедной дорожки»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Блок-схема: знак завершения 12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Блок-схема: знак завершения 13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3588" y="483518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Там, где надпись «Переход» шагает смело…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3507854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пешеход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2643758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вездеход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1779662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мореход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Блок-схема: знак завершения 8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8351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Закончите стихотворение: «Раньше счёта и письма, рисованья, чтенья, всем ребятам нужно знать…».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1779662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правила движения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2643758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законы уважения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3507854"/>
            <a:ext cx="288000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правила поведения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Блок-схема: знак завершения 8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x-lines.ru/letters/i/cyrillicdreamy/3152/dc2127/50/1/4nqnbwf6rdemsegozaopbpby4gdnbwcmryo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91630"/>
            <a:ext cx="5667375" cy="933450"/>
          </a:xfrm>
          <a:prstGeom prst="rect">
            <a:avLst/>
          </a:prstGeom>
          <a:noFill/>
        </p:spPr>
      </p:pic>
      <p:sp>
        <p:nvSpPr>
          <p:cNvPr id="6" name="Управляющая кнопка: домой 5">
            <a:hlinkClick r:id="" action="ppaction://hlinkshowjump?jump=endshow" highlightClick="1">
              <a:snd r:embed="rId3" name="applause.wav"/>
            </a:hlinkClick>
          </p:cNvPr>
          <p:cNvSpPr/>
          <p:nvPr/>
        </p:nvSpPr>
        <p:spPr>
          <a:xfrm>
            <a:off x="4283968" y="4659982"/>
            <a:ext cx="504056" cy="360040"/>
          </a:xfrm>
          <a:prstGeom prst="actionButtonHom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ds05.infourok.ru/uploads/ex/0f20/0003cc27-187673c2/hello_html_7519bf2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147814"/>
            <a:ext cx="841800" cy="828000"/>
          </a:xfrm>
          <a:prstGeom prst="rect">
            <a:avLst/>
          </a:prstGeom>
          <a:noFill/>
        </p:spPr>
      </p:pic>
      <p:pic>
        <p:nvPicPr>
          <p:cNvPr id="7" name="Picture 6" descr="https://sklad.freeimg.ru/rsynced_images/road-signs-151608_1280.png"/>
          <p:cNvPicPr>
            <a:picLocks noChangeAspect="1" noChangeArrowheads="1"/>
          </p:cNvPicPr>
          <p:nvPr/>
        </p:nvPicPr>
        <p:blipFill>
          <a:blip r:embed="rId5" cstate="print"/>
          <a:srcRect t="50646" r="69583"/>
          <a:stretch>
            <a:fillRect/>
          </a:stretch>
        </p:blipFill>
        <p:spPr bwMode="auto">
          <a:xfrm>
            <a:off x="4676915" y="3147814"/>
            <a:ext cx="831189" cy="864000"/>
          </a:xfrm>
          <a:prstGeom prst="rect">
            <a:avLst/>
          </a:prstGeom>
          <a:noFill/>
        </p:spPr>
      </p:pic>
      <p:pic>
        <p:nvPicPr>
          <p:cNvPr id="8" name="Picture 6" descr="https://sklad.freeimg.ru/rsynced_images/road-signs-151608_1280.png"/>
          <p:cNvPicPr>
            <a:picLocks noChangeAspect="1" noChangeArrowheads="1"/>
          </p:cNvPicPr>
          <p:nvPr/>
        </p:nvPicPr>
        <p:blipFill>
          <a:blip r:embed="rId6" cstate="print"/>
          <a:srcRect l="68709" t="53811"/>
          <a:stretch>
            <a:fillRect/>
          </a:stretch>
        </p:blipFill>
        <p:spPr bwMode="auto">
          <a:xfrm>
            <a:off x="5890580" y="3147814"/>
            <a:ext cx="913668" cy="864000"/>
          </a:xfrm>
          <a:prstGeom prst="rect">
            <a:avLst/>
          </a:prstGeom>
          <a:noFill/>
        </p:spPr>
      </p:pic>
      <p:pic>
        <p:nvPicPr>
          <p:cNvPr id="9" name="Picture 6" descr="https://sklad.freeimg.ru/rsynced_images/road-signs-151608_1280.png"/>
          <p:cNvPicPr>
            <a:picLocks noChangeAspect="1" noChangeArrowheads="1"/>
          </p:cNvPicPr>
          <p:nvPr/>
        </p:nvPicPr>
        <p:blipFill>
          <a:blip r:embed="rId7" cstate="print"/>
          <a:srcRect l="68709" b="52888"/>
          <a:stretch>
            <a:fillRect/>
          </a:stretch>
        </p:blipFill>
        <p:spPr bwMode="auto">
          <a:xfrm>
            <a:off x="3316184" y="3147814"/>
            <a:ext cx="895776" cy="864000"/>
          </a:xfrm>
          <a:prstGeom prst="rect">
            <a:avLst/>
          </a:prstGeom>
          <a:noFill/>
        </p:spPr>
      </p:pic>
      <p:pic>
        <p:nvPicPr>
          <p:cNvPr id="10" name="Picture 6" descr="https://sklad.freeimg.ru/rsynced_images/road-signs-151608_1280.png"/>
          <p:cNvPicPr>
            <a:picLocks noChangeAspect="1" noChangeArrowheads="1"/>
          </p:cNvPicPr>
          <p:nvPr/>
        </p:nvPicPr>
        <p:blipFill>
          <a:blip r:embed="rId5" cstate="print"/>
          <a:srcRect l="32445" t="50646" r="31055"/>
          <a:stretch>
            <a:fillRect/>
          </a:stretch>
        </p:blipFill>
        <p:spPr bwMode="auto">
          <a:xfrm>
            <a:off x="2987824" y="483518"/>
            <a:ext cx="997428" cy="864000"/>
          </a:xfrm>
          <a:prstGeom prst="rect">
            <a:avLst/>
          </a:prstGeom>
          <a:noFill/>
        </p:spPr>
      </p:pic>
      <p:pic>
        <p:nvPicPr>
          <p:cNvPr id="11" name="Picture 6" descr="https://sklad.freeimg.ru/rsynced_images/road-signs-151608_1280.png"/>
          <p:cNvPicPr>
            <a:picLocks noChangeAspect="1" noChangeArrowheads="1"/>
          </p:cNvPicPr>
          <p:nvPr/>
        </p:nvPicPr>
        <p:blipFill>
          <a:blip r:embed="rId8" cstate="print"/>
          <a:srcRect l="32445" r="31055" b="52520"/>
          <a:stretch>
            <a:fillRect/>
          </a:stretch>
        </p:blipFill>
        <p:spPr bwMode="auto">
          <a:xfrm>
            <a:off x="5004048" y="555526"/>
            <a:ext cx="1036800" cy="864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915566"/>
            <a:ext cx="7848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hlinkClick r:id="rId2"/>
              </a:rPr>
              <a:t>https://catherineasquithgallery.com/uploads/posts/2021-02/1613581202_34-p-fon-dlya-prezentatsii-po-pdd-34.png</a:t>
            </a:r>
            <a:r>
              <a:rPr lang="ru-RU" sz="1200" dirty="0" smtClean="0"/>
              <a:t> - фон</a:t>
            </a:r>
            <a:r>
              <a:rPr lang="en-US" sz="1200" dirty="0" smtClean="0"/>
              <a:t> </a:t>
            </a:r>
            <a:r>
              <a:rPr lang="en-US" sz="1200" dirty="0" smtClean="0">
                <a:hlinkClick r:id="rId3"/>
              </a:rPr>
              <a:t>https://catherineasquithgallery.com/uploads/posts/2021-02/1613581223_85-p-fon-dlya-prezentatsii-po-pdd-92.jpg</a:t>
            </a:r>
            <a:r>
              <a:rPr lang="ru-RU" sz="1200" dirty="0" smtClean="0"/>
              <a:t> - светофор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en-US" sz="1200" dirty="0" smtClean="0">
                <a:hlinkClick r:id="rId4"/>
              </a:rPr>
              <a:t>https://catherineasquithgallery.com/uploads/posts/2021-02/thumbs/1613581249_110-p-fon-dlya-prezentatsii-po-pdd-118.jpg</a:t>
            </a:r>
            <a:r>
              <a:rPr lang="ru-RU" sz="1200" dirty="0" smtClean="0"/>
              <a:t> - регулировщик</a:t>
            </a:r>
          </a:p>
          <a:p>
            <a:r>
              <a:rPr lang="en-US" sz="1200" dirty="0" smtClean="0">
                <a:hlinkClick r:id="rId5"/>
              </a:rPr>
              <a:t>https://ds05.infourok.ru/uploads/ex/0f20/0003cc27-187673c2/hello_html_7519bf24.png</a:t>
            </a:r>
            <a:r>
              <a:rPr lang="ru-RU" sz="1200" dirty="0" smtClean="0"/>
              <a:t> 1</a:t>
            </a:r>
          </a:p>
          <a:p>
            <a:r>
              <a:rPr lang="en-US" sz="1200" dirty="0" smtClean="0">
                <a:hlinkClick r:id="rId6"/>
              </a:rPr>
              <a:t>https://sklad.freeimg.ru/rsynced_images/road-signs-151608_1280.png</a:t>
            </a:r>
            <a:r>
              <a:rPr lang="ru-RU" sz="1200" dirty="0" smtClean="0"/>
              <a:t> 2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627534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Ссылки на интернет-ресурсы</a:t>
            </a:r>
            <a:endParaRPr lang="ru-RU" sz="1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979712" y="627534"/>
            <a:ext cx="51845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               Ребята!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Правила дорожного движения — это информация, которую необходимо знать каждому. От этого зависит наше здоровье и даже жизнь. Но ещё важнее каждый день соблюдать их, выходя на улицу. Не нарушать, даже когда очень спешишь.  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Тест о правилах дорожного движения поможет вам вспомнить правила и проверит ваши знания. Если вы сможете ответить на все вопросы правильно, то можете считать себя их знатоком и смело идти гулять на улицу с друзьями.   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483518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Как называют участок проезжей части, предназначенный для движения пешеходов?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1779662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Пешеходный тротуар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2643758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Пешеходный переход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3507854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Пешеходная дорожка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Блок-схема: знак завершения 13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Блок-схема: знак завершения 14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915816" y="1779662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красный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483518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На какой цвет светофора можно переходить дорогу?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" name="Блок-схема: знак завершения 13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Блок-схема: знак завершения 14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15816" y="3507854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зеленый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15816" y="2643758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желтый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483518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Как следует обходить автобус и троллейбус?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2643758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сзади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1779662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спереди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3507854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справа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Блок-схема: знак завершения 8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483518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Как называются символы, устанавливаемые на проезжих частях?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3507854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знаки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2643758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смайлики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1779662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иероглифы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Блок-схема: знак завершения 8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483518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Разметка дороги, обозначающая пешеходный переход, это: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1779662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«зебра»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2643758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«ягуар»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3507854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«тигр»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Блок-схема: знак завершения 8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23628" y="483518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Какой стороны должен придерживаться пешеход, идя по тротуару?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2643758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правой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3507854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не имеет значения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1779662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левой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Блок-схема: знак завершения 8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23628" y="483518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Устройство для регулирования железнодорожного движения, называют: 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707654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51720" y="2571750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51720" y="3435846"/>
            <a:ext cx="540000" cy="5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3507854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светофор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2643758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семафор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1779662"/>
            <a:ext cx="2880320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маяк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Блок-схема: знак завершения 8">
            <a:hlinkClick r:id="" action="ppaction://hlinkshowjump?jump=nextslide"/>
          </p:cNvPr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переход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851920" y="4227934"/>
            <a:ext cx="1260000" cy="37376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AE67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685E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341</Words>
  <Application>Microsoft Office PowerPoint</Application>
  <PresentationFormat>Экран (16:9)</PresentationFormat>
  <Paragraphs>135</Paragraphs>
  <Slides>18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Артём</dc:creator>
  <cp:lastModifiedBy>Usr</cp:lastModifiedBy>
  <cp:revision>26</cp:revision>
  <dcterms:created xsi:type="dcterms:W3CDTF">2021-08-12T09:37:24Z</dcterms:created>
  <dcterms:modified xsi:type="dcterms:W3CDTF">2024-09-04T06:28:08Z</dcterms:modified>
</cp:coreProperties>
</file>